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handoutMasterIdLst>
    <p:handoutMasterId r:id="rId5"/>
  </p:handoutMasterIdLst>
  <p:sldIdLst>
    <p:sldId id="257" r:id="rId2"/>
    <p:sldId id="264" r:id="rId3"/>
    <p:sldId id="265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60949-E965-4E35-896A-D8AF9F113C49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14B0-255C-4F8B-A153-C2727CD56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53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33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33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B36F6B-10E2-49D8-A4E2-2E6153BE08F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04133-EC98-486B-B85C-E65A68446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27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123D6-3F8A-469B-8D71-42A968B845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3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AF326-BBD0-436F-B298-761A10FC3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00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0E657-8E26-426A-96C3-72B83BC7B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03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78A76-C4B4-4A45-A576-445F792F6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7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219A0-E1B3-496B-89E9-4FC540056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85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CB6A-B692-4FC5-9437-019724D44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08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BA87-D005-452C-9EEF-9C525702A9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7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CAF5-2F65-4B75-90E9-5B991E8E2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0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788D-73F5-40C0-8655-5F65B034A1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4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FDD351-D597-4316-9640-880D4C3C4C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0010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Me </a:t>
            </a:r>
            <a:r>
              <a:rPr lang="en-US" altLang="en-US" dirty="0" err="1">
                <a:solidFill>
                  <a:schemeClr val="accent1"/>
                </a:solidFill>
              </a:rPr>
              <a:t>llamo</a:t>
            </a:r>
            <a:r>
              <a:rPr lang="en-US" altLang="en-US" dirty="0">
                <a:solidFill>
                  <a:schemeClr val="accent1"/>
                </a:solidFill>
              </a:rPr>
              <a:t> ___________    </a:t>
            </a:r>
            <a:r>
              <a:rPr lang="en-US" altLang="en-US" dirty="0" err="1">
                <a:solidFill>
                  <a:schemeClr val="accent1"/>
                </a:solidFill>
              </a:rPr>
              <a:t>Clase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702</a:t>
            </a:r>
            <a:r>
              <a:rPr lang="en-US" altLang="en-US" dirty="0">
                <a:solidFill>
                  <a:schemeClr val="accent1"/>
                </a:solidFill>
              </a:rPr>
              <a:t/>
            </a:r>
            <a:br>
              <a:rPr lang="en-US" altLang="en-US" dirty="0">
                <a:solidFill>
                  <a:schemeClr val="accent1"/>
                </a:solidFill>
              </a:rPr>
            </a:br>
            <a:r>
              <a:rPr lang="en-US" altLang="en-US" dirty="0">
                <a:solidFill>
                  <a:schemeClr val="accent1"/>
                </a:solidFill>
              </a:rPr>
              <a:t>La </a:t>
            </a:r>
            <a:r>
              <a:rPr lang="en-US" altLang="en-US" dirty="0" err="1">
                <a:solidFill>
                  <a:schemeClr val="accent1"/>
                </a:solidFill>
              </a:rPr>
              <a:t>fecha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err="1">
                <a:solidFill>
                  <a:schemeClr val="accent1"/>
                </a:solidFill>
              </a:rPr>
              <a:t>es</a:t>
            </a:r>
            <a:r>
              <a:rPr lang="en-US" altLang="en-US" dirty="0">
                <a:solidFill>
                  <a:schemeClr val="accent1"/>
                </a:solidFill>
              </a:rPr>
              <a:t> el </a:t>
            </a:r>
            <a:r>
              <a:rPr lang="en-US" altLang="en-US" dirty="0" smtClean="0">
                <a:solidFill>
                  <a:schemeClr val="accent1"/>
                </a:solidFill>
              </a:rPr>
              <a:t>29 </a:t>
            </a:r>
            <a:r>
              <a:rPr lang="en-US" altLang="en-US" dirty="0">
                <a:solidFill>
                  <a:schemeClr val="accent1"/>
                </a:solidFill>
              </a:rPr>
              <a:t>de </a:t>
            </a:r>
            <a:r>
              <a:rPr lang="en-US" altLang="en-US" dirty="0" err="1" smtClean="0">
                <a:solidFill>
                  <a:schemeClr val="accent1"/>
                </a:solidFill>
              </a:rPr>
              <a:t>abril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>
                <a:solidFill>
                  <a:schemeClr val="accent1"/>
                </a:solidFill>
              </a:rPr>
              <a:t>del </a:t>
            </a:r>
            <a:r>
              <a:rPr lang="en-US" altLang="en-US" dirty="0" smtClean="0">
                <a:solidFill>
                  <a:schemeClr val="accent1"/>
                </a:solidFill>
              </a:rPr>
              <a:t>2014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74: </a:t>
            </a:r>
            <a:r>
              <a:rPr lang="es-ES_tradnl" altLang="en-US" dirty="0"/>
              <a:t>¿Qué comes cuando tienes hambre?</a:t>
            </a:r>
          </a:p>
          <a:p>
            <a:pPr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/>
              <a:t>Tomar </a:t>
            </a:r>
            <a:r>
              <a:rPr lang="es-ES_tradnl" altLang="en-US" u="sng" dirty="0" err="1"/>
              <a:t>Quiz</a:t>
            </a:r>
            <a:r>
              <a:rPr lang="es-ES_tradnl" altLang="en-US" u="sng" dirty="0"/>
              <a:t> 1/2</a:t>
            </a:r>
            <a:endParaRPr lang="es-ES_tradnl" altLang="en-US" dirty="0"/>
          </a:p>
          <a:p>
            <a:r>
              <a:rPr lang="es-ES_tradnl" altLang="en-US" dirty="0" smtClean="0"/>
              <a:t>Complete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handout</a:t>
            </a:r>
            <a:endParaRPr lang="es-ES_tradnl" altLang="en-US" dirty="0"/>
          </a:p>
          <a:p>
            <a:pPr>
              <a:buFont typeface="Wingdings" pitchFamily="2" charset="2"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228600"/>
            <a:ext cx="7313612" cy="1143000"/>
          </a:xfrm>
        </p:spPr>
        <p:txBody>
          <a:bodyPr/>
          <a:lstStyle/>
          <a:p>
            <a:pPr algn="ctr"/>
            <a:r>
              <a:rPr lang="en-US" sz="4400" dirty="0" err="1" smtClean="0"/>
              <a:t>Practica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8305800" cy="5410200"/>
          </a:xfrm>
        </p:spPr>
        <p:txBody>
          <a:bodyPr/>
          <a:lstStyle/>
          <a:p>
            <a:r>
              <a:rPr lang="en-US" dirty="0" smtClean="0"/>
              <a:t>Copy and respond about yourself and some friends. Remember to use </a:t>
            </a:r>
            <a:r>
              <a:rPr lang="en-US" b="1" dirty="0" err="1" smtClean="0"/>
              <a:t>nosotros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asisten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Reciben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 o </a:t>
            </a:r>
            <a:r>
              <a:rPr lang="en-US" dirty="0" err="1" smtClean="0"/>
              <a:t>malas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Leen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Escriben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correos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44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536575"/>
            <a:ext cx="7313613" cy="758825"/>
          </a:xfrm>
        </p:spPr>
        <p:txBody>
          <a:bodyPr/>
          <a:lstStyle/>
          <a:p>
            <a:pPr algn="ctr"/>
            <a:r>
              <a:rPr lang="en-US" altLang="en-US" sz="4400"/>
              <a:t>Ejercicios: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458200" cy="4724400"/>
          </a:xfrm>
        </p:spPr>
        <p:txBody>
          <a:bodyPr/>
          <a:lstStyle/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</a:t>
            </a:r>
            <a:r>
              <a:rPr lang="en-US" altLang="en-US" u="sng" dirty="0" err="1"/>
              <a:t>Gramatica</a:t>
            </a:r>
            <a:r>
              <a:rPr lang="en-US" altLang="en-US" u="sng" dirty="0"/>
              <a:t> en </a:t>
            </a:r>
            <a:r>
              <a:rPr lang="en-US" altLang="en-US" u="sng" dirty="0" smtClean="0"/>
              <a:t>vivo</a:t>
            </a:r>
            <a:r>
              <a:rPr lang="en-US" altLang="en-US" dirty="0" smtClean="0"/>
              <a:t>; take active notes.</a:t>
            </a:r>
            <a:endParaRPr lang="en-US" altLang="en-US" dirty="0"/>
          </a:p>
          <a:p>
            <a:endParaRPr lang="en-US" altLang="en-US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u="sng" dirty="0" smtClean="0"/>
              <a:t>QUIZ 3:CAP. 4 </a:t>
            </a:r>
            <a:r>
              <a:rPr lang="en-US" altLang="en-US" dirty="0" smtClean="0"/>
              <a:t>ON MONDAY! </a:t>
            </a:r>
            <a:r>
              <a:rPr lang="en-US" altLang="en-US" sz="2400" dirty="0" smtClean="0"/>
              <a:t>(</a:t>
            </a:r>
            <a:r>
              <a:rPr lang="en-US" altLang="en-US" sz="2400" i="1" dirty="0" smtClean="0"/>
              <a:t>-</a:t>
            </a:r>
            <a:r>
              <a:rPr lang="en-US" altLang="en-US" sz="2400" i="1" dirty="0" err="1" smtClean="0"/>
              <a:t>er</a:t>
            </a:r>
            <a:r>
              <a:rPr lang="en-US" altLang="en-US" sz="2400" i="1" dirty="0" smtClean="0"/>
              <a:t>/-</a:t>
            </a:r>
            <a:r>
              <a:rPr lang="en-US" altLang="en-US" sz="2400" i="1" dirty="0" err="1" smtClean="0"/>
              <a:t>ir</a:t>
            </a:r>
            <a:r>
              <a:rPr lang="en-US" altLang="en-US" sz="2400" i="1" dirty="0" smtClean="0"/>
              <a:t> verbs)</a:t>
            </a:r>
            <a:endParaRPr lang="en-US" altLang="en-US" dirty="0" smtClean="0"/>
          </a:p>
          <a:p>
            <a:r>
              <a:rPr lang="en-US" altLang="en-US" dirty="0" smtClean="0"/>
              <a:t>GOOD LUCK ON THE NYS MATH EXAM!!</a:t>
            </a:r>
            <a:endParaRPr lang="en-US" altLang="en-US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95400" y="4041775"/>
            <a:ext cx="7313613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74: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02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599</TotalTime>
  <Words>114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Me llamo ___________    Clase 702 La fecha es el 29 de abril del 2014</vt:lpstr>
      <vt:lpstr>Practica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8IM La fecha es el 15 de marzo del 2011</dc:title>
  <dc:creator>Helen Zumaeta</dc:creator>
  <cp:lastModifiedBy>Helen Zumaeta</cp:lastModifiedBy>
  <cp:revision>21</cp:revision>
  <cp:lastPrinted>2014-04-29T13:17:27Z</cp:lastPrinted>
  <dcterms:created xsi:type="dcterms:W3CDTF">2011-03-14T23:50:23Z</dcterms:created>
  <dcterms:modified xsi:type="dcterms:W3CDTF">2014-04-29T16:27:57Z</dcterms:modified>
</cp:coreProperties>
</file>